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nis Giannikopoulos" initials="GG" lastIdx="2" clrIdx="0">
    <p:extLst>
      <p:ext uri="{19B8F6BF-5375-455C-9EA6-DF929625EA0E}">
        <p15:presenceInfo xmlns:p15="http://schemas.microsoft.com/office/powerpoint/2012/main" userId="ccb190e7e45349c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2222"/>
    <a:srgbClr val="C05348"/>
    <a:srgbClr val="CC4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CF317-1180-46C0-9A38-B718394DB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84515B-18D6-42EF-9188-7EABDF43F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8E3D6-1D38-45C7-852D-AE8C3880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E99B8-B720-4B5F-9C15-565024E9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A7703-3C71-44F2-A24D-9F1853C2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299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D442-8F46-4D3D-AB3C-885B4638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EE328-06CB-4BBE-89AE-43AAEF539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FA721-4841-4FD7-BE84-73185181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52BC2-EC29-4592-A135-5B05FF9C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5A955-D4E6-4730-9111-2A4F6167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782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CAC1EC-44B3-473A-9E15-835F13A81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1AEB6-F1A1-44D5-892B-FE8C273F9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4A8D6-9B9C-4BCD-8633-224AF92F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D88B8-3B68-4212-AA70-0E73B71C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9A5EF-C7C7-4990-BBBE-CF98B58F6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878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DBB29-2A65-40DC-98BF-26EB15D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32D2-3706-4663-873A-893ED05D1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52F66-266D-438F-8AA1-1C6A0BE3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996D7-9E96-4272-95A3-CEACE290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CF8D5-ADF1-4193-BB16-E990611CD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48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6F8E9-B376-40B6-8806-CCCE1680C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FA5DC-4229-4AD7-B907-94E16F08B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CE8B4-CD5A-4578-BCE4-301FFB46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13E63-6453-4D40-84D9-F631B4A0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14DB6-6A3B-4128-90DD-B2BF683B2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30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CE5C-093F-4930-A533-9ED301E7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E1EC5-5B92-47BA-9257-3544AF061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6C7EA-7215-427F-BC18-2483ECA0A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399DA-E2AD-48DF-9621-59D0E35E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0BA7D-C3E1-4592-8D2F-510651B19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9E193-938A-4268-B199-0CAA28856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298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B02AC-58EC-4EF8-AA74-1E51C5B4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67F69-627E-4586-B3B4-B593E4655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378D0-F68C-477E-9FC4-B885081AF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00CDD-28B1-46C5-9B7D-45088B15E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052DA2-6A1C-45C0-B9C2-14E428820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7CE23A-C69A-42FD-BCA5-D28206BE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B4A9D5-49DD-47B4-9019-8075FC6D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C081BF-3AF7-45DF-B2C8-02B8D675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149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CCDA-C396-41F6-9E5E-5849BC945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16014A-7DD5-4B4D-9D7E-E66A670E4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CDB41-D8E5-431C-8F1F-854B9BC9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B146-D390-43DD-8725-4C003DEF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103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827DDA-09E2-4E06-96A2-931D39612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655E5E-9DBD-4342-BE27-BF520BFE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53993-2872-4175-9AE6-2D8E9851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47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FD7F-85D2-4B47-8A02-36E80353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8395C-5465-4BF8-8282-1D093700A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BB9B9-9333-475E-BEE8-986D3B6DD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85A94-A58D-490C-8EF1-33F62930D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0BCC0-F833-42A5-9933-529B68F7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CAF88-CECE-406A-88A0-134F3C08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137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D64D7-0559-48C3-AA77-927E1853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582D8D-AD98-4CF6-B09B-A5FCF3FA7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E09BC-BE79-4AF4-AFD7-305471D11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879C0-BE71-4E0B-ADED-E2BA9BBF3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8F71D-03AE-413B-99D4-AC00AA8D3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3010E-1EBA-4325-830F-4B1A96BD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588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6D8593-BDCA-4548-82BA-C001F9B0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83E59-D007-4F55-8F3F-CB04D7D4D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37197-5521-47B2-B8EE-F8D39533D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78B3-6091-42A7-A889-175B9CDE7F5F}" type="datetimeFigureOut">
              <a:rPr lang="el-GR" smtClean="0"/>
              <a:t>20/2/2022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79007-E3F6-4262-862A-6B262148B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75D1C-9B72-4C60-B897-84A3D9E9C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2D27-3D6A-41D8-8E52-63C6B7047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331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F63AE3-066A-4910-8CE3-D23D3BB10D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24" t="5719" r="8507" b="-439"/>
          <a:stretch/>
        </p:blipFill>
        <p:spPr>
          <a:xfrm>
            <a:off x="2805659" y="121066"/>
            <a:ext cx="3435409" cy="6439256"/>
          </a:xfrm>
          <a:prstGeom prst="rect">
            <a:avLst/>
          </a:prstGeom>
        </p:spPr>
      </p:pic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684AC3A6-F426-4A71-AC58-E14828094613}"/>
              </a:ext>
            </a:extLst>
          </p:cNvPr>
          <p:cNvSpPr/>
          <p:nvPr/>
        </p:nvSpPr>
        <p:spPr>
          <a:xfrm>
            <a:off x="4166602" y="3248829"/>
            <a:ext cx="234136" cy="282011"/>
          </a:xfrm>
          <a:prstGeom prst="mathMultiply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2F31708-173F-4A59-8FEA-A4F0DD21EBF3}"/>
              </a:ext>
            </a:extLst>
          </p:cNvPr>
          <p:cNvSpPr/>
          <p:nvPr/>
        </p:nvSpPr>
        <p:spPr>
          <a:xfrm rot="10800000">
            <a:off x="4677569" y="6013797"/>
            <a:ext cx="294833" cy="316194"/>
          </a:xfrm>
          <a:prstGeom prst="downArrow">
            <a:avLst>
              <a:gd name="adj1" fmla="val 38210"/>
              <a:gd name="adj2" fmla="val 4471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4D6BA1-6A72-4C0F-828B-3C8F820B9470}"/>
              </a:ext>
            </a:extLst>
          </p:cNvPr>
          <p:cNvSpPr/>
          <p:nvPr/>
        </p:nvSpPr>
        <p:spPr>
          <a:xfrm rot="3313349">
            <a:off x="5087472" y="920754"/>
            <a:ext cx="105182" cy="23950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D21119-6B1F-493B-A6A0-A189B4BE4465}"/>
              </a:ext>
            </a:extLst>
          </p:cNvPr>
          <p:cNvCxnSpPr>
            <a:cxnSpLocks/>
          </p:cNvCxnSpPr>
          <p:nvPr/>
        </p:nvCxnSpPr>
        <p:spPr>
          <a:xfrm>
            <a:off x="3794333" y="3340694"/>
            <a:ext cx="0" cy="88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BE645CD-8D1C-43B4-A00F-4C713B959A55}"/>
              </a:ext>
            </a:extLst>
          </p:cNvPr>
          <p:cNvCxnSpPr>
            <a:cxnSpLocks/>
          </p:cNvCxnSpPr>
          <p:nvPr/>
        </p:nvCxnSpPr>
        <p:spPr>
          <a:xfrm>
            <a:off x="2536098" y="2362815"/>
            <a:ext cx="1366231" cy="853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B7EEA67-6D98-4E5E-8E0F-A4008C272F27}"/>
              </a:ext>
            </a:extLst>
          </p:cNvPr>
          <p:cNvSpPr/>
          <p:nvPr/>
        </p:nvSpPr>
        <p:spPr>
          <a:xfrm rot="5400000" flipH="1">
            <a:off x="4340310" y="4232812"/>
            <a:ext cx="83832" cy="5811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97F4397-5FFB-4E1F-A9A0-164513F48E32}"/>
              </a:ext>
            </a:extLst>
          </p:cNvPr>
          <p:cNvSpPr/>
          <p:nvPr/>
        </p:nvSpPr>
        <p:spPr>
          <a:xfrm>
            <a:off x="4585168" y="4565286"/>
            <a:ext cx="96454" cy="17647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55E5798-7277-48AD-AB0C-E0D75A4F9197}"/>
              </a:ext>
            </a:extLst>
          </p:cNvPr>
          <p:cNvSpPr/>
          <p:nvPr/>
        </p:nvSpPr>
        <p:spPr>
          <a:xfrm flipH="1">
            <a:off x="4082751" y="2743199"/>
            <a:ext cx="87384" cy="1737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Multiplication Sign 32">
            <a:extLst>
              <a:ext uri="{FF2B5EF4-FFF2-40B4-BE49-F238E27FC236}">
                <a16:creationId xmlns:a16="http://schemas.microsoft.com/office/drawing/2014/main" id="{A0EE3B74-380D-4207-BE87-F2E6A409211F}"/>
              </a:ext>
            </a:extLst>
          </p:cNvPr>
          <p:cNvSpPr/>
          <p:nvPr/>
        </p:nvSpPr>
        <p:spPr>
          <a:xfrm>
            <a:off x="4366560" y="5414677"/>
            <a:ext cx="247828" cy="282011"/>
          </a:xfrm>
          <a:prstGeom prst="mathMultipl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Multiplication Sign 33">
            <a:extLst>
              <a:ext uri="{FF2B5EF4-FFF2-40B4-BE49-F238E27FC236}">
                <a16:creationId xmlns:a16="http://schemas.microsoft.com/office/drawing/2014/main" id="{298BABA7-5641-48F8-9CDC-51E56046250C}"/>
              </a:ext>
            </a:extLst>
          </p:cNvPr>
          <p:cNvSpPr/>
          <p:nvPr/>
        </p:nvSpPr>
        <p:spPr>
          <a:xfrm>
            <a:off x="4118732" y="3858526"/>
            <a:ext cx="247828" cy="282011"/>
          </a:xfrm>
          <a:prstGeom prst="mathMultipl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Multiplication Sign 34">
            <a:extLst>
              <a:ext uri="{FF2B5EF4-FFF2-40B4-BE49-F238E27FC236}">
                <a16:creationId xmlns:a16="http://schemas.microsoft.com/office/drawing/2014/main" id="{2EF44B67-014F-438F-92FC-AC03AA58A7EA}"/>
              </a:ext>
            </a:extLst>
          </p:cNvPr>
          <p:cNvSpPr/>
          <p:nvPr/>
        </p:nvSpPr>
        <p:spPr>
          <a:xfrm>
            <a:off x="4134911" y="2739982"/>
            <a:ext cx="247828" cy="282011"/>
          </a:xfrm>
          <a:prstGeom prst="mathMultipl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Multiplication Sign 35">
            <a:extLst>
              <a:ext uri="{FF2B5EF4-FFF2-40B4-BE49-F238E27FC236}">
                <a16:creationId xmlns:a16="http://schemas.microsoft.com/office/drawing/2014/main" id="{DC1910FD-CDAF-4FDA-8542-4CAC33AF650B}"/>
              </a:ext>
            </a:extLst>
          </p:cNvPr>
          <p:cNvSpPr/>
          <p:nvPr/>
        </p:nvSpPr>
        <p:spPr>
          <a:xfrm>
            <a:off x="4652575" y="2371055"/>
            <a:ext cx="247828" cy="282011"/>
          </a:xfrm>
          <a:prstGeom prst="mathMultipl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Multiplication Sign 37">
            <a:extLst>
              <a:ext uri="{FF2B5EF4-FFF2-40B4-BE49-F238E27FC236}">
                <a16:creationId xmlns:a16="http://schemas.microsoft.com/office/drawing/2014/main" id="{DF9B6A80-9E40-4D5A-9A64-5C7C910B1D50}"/>
              </a:ext>
            </a:extLst>
          </p:cNvPr>
          <p:cNvSpPr/>
          <p:nvPr/>
        </p:nvSpPr>
        <p:spPr>
          <a:xfrm>
            <a:off x="4379892" y="5854785"/>
            <a:ext cx="247828" cy="282011"/>
          </a:xfrm>
          <a:prstGeom prst="mathMultipl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Multiplication Sign 40">
            <a:extLst>
              <a:ext uri="{FF2B5EF4-FFF2-40B4-BE49-F238E27FC236}">
                <a16:creationId xmlns:a16="http://schemas.microsoft.com/office/drawing/2014/main" id="{DC3DB203-CB34-4F3D-8A42-A9DF61921C01}"/>
              </a:ext>
            </a:extLst>
          </p:cNvPr>
          <p:cNvSpPr/>
          <p:nvPr/>
        </p:nvSpPr>
        <p:spPr>
          <a:xfrm>
            <a:off x="5434235" y="1511544"/>
            <a:ext cx="247828" cy="282011"/>
          </a:xfrm>
          <a:prstGeom prst="mathMultipl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2" name="Multiplication Sign 41">
            <a:extLst>
              <a:ext uri="{FF2B5EF4-FFF2-40B4-BE49-F238E27FC236}">
                <a16:creationId xmlns:a16="http://schemas.microsoft.com/office/drawing/2014/main" id="{2D5B5F60-AB21-496A-9B0A-5B80A74BE7ED}"/>
              </a:ext>
            </a:extLst>
          </p:cNvPr>
          <p:cNvSpPr/>
          <p:nvPr/>
        </p:nvSpPr>
        <p:spPr>
          <a:xfrm>
            <a:off x="5569029" y="1450669"/>
            <a:ext cx="247828" cy="282011"/>
          </a:xfrm>
          <a:prstGeom prst="mathMultipl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3" name="Multiplication Sign 42">
            <a:extLst>
              <a:ext uri="{FF2B5EF4-FFF2-40B4-BE49-F238E27FC236}">
                <a16:creationId xmlns:a16="http://schemas.microsoft.com/office/drawing/2014/main" id="{A68C77BD-CEAA-418B-9C21-EB903E2C5155}"/>
              </a:ext>
            </a:extLst>
          </p:cNvPr>
          <p:cNvSpPr/>
          <p:nvPr/>
        </p:nvSpPr>
        <p:spPr>
          <a:xfrm>
            <a:off x="4350557" y="3243841"/>
            <a:ext cx="247828" cy="282011"/>
          </a:xfrm>
          <a:prstGeom prst="mathMultipl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4" name="Multiplication Sign 43">
            <a:extLst>
              <a:ext uri="{FF2B5EF4-FFF2-40B4-BE49-F238E27FC236}">
                <a16:creationId xmlns:a16="http://schemas.microsoft.com/office/drawing/2014/main" id="{2C1E5391-DE76-4FA6-812D-E30CFABC14E5}"/>
              </a:ext>
            </a:extLst>
          </p:cNvPr>
          <p:cNvSpPr/>
          <p:nvPr/>
        </p:nvSpPr>
        <p:spPr>
          <a:xfrm>
            <a:off x="4357722" y="5247118"/>
            <a:ext cx="247828" cy="282011"/>
          </a:xfrm>
          <a:prstGeom prst="mathMultipl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8" name="Multiplication Sign 47">
            <a:extLst>
              <a:ext uri="{FF2B5EF4-FFF2-40B4-BE49-F238E27FC236}">
                <a16:creationId xmlns:a16="http://schemas.microsoft.com/office/drawing/2014/main" id="{B4556976-51E0-45B0-9600-346EF82F3D7F}"/>
              </a:ext>
            </a:extLst>
          </p:cNvPr>
          <p:cNvSpPr/>
          <p:nvPr/>
        </p:nvSpPr>
        <p:spPr>
          <a:xfrm>
            <a:off x="5714789" y="1392028"/>
            <a:ext cx="247828" cy="282011"/>
          </a:xfrm>
          <a:prstGeom prst="mathMultipl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Multiplication Sign 52">
            <a:extLst>
              <a:ext uri="{FF2B5EF4-FFF2-40B4-BE49-F238E27FC236}">
                <a16:creationId xmlns:a16="http://schemas.microsoft.com/office/drawing/2014/main" id="{7BC6C147-6E66-479F-9313-AAE47B53EE92}"/>
              </a:ext>
            </a:extLst>
          </p:cNvPr>
          <p:cNvSpPr/>
          <p:nvPr/>
        </p:nvSpPr>
        <p:spPr>
          <a:xfrm>
            <a:off x="32337" y="60902"/>
            <a:ext cx="247828" cy="282011"/>
          </a:xfrm>
          <a:prstGeom prst="mathMultipl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B7A3E6A-7ABB-4862-A22F-5869525852DE}"/>
              </a:ext>
            </a:extLst>
          </p:cNvPr>
          <p:cNvSpPr txBox="1"/>
          <p:nvPr/>
        </p:nvSpPr>
        <p:spPr>
          <a:xfrm>
            <a:off x="245982" y="60902"/>
            <a:ext cx="1675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Κάδος σκουπιδιών</a:t>
            </a:r>
          </a:p>
        </p:txBody>
      </p:sp>
      <p:sp>
        <p:nvSpPr>
          <p:cNvPr id="56" name="Multiplication Sign 55">
            <a:extLst>
              <a:ext uri="{FF2B5EF4-FFF2-40B4-BE49-F238E27FC236}">
                <a16:creationId xmlns:a16="http://schemas.microsoft.com/office/drawing/2014/main" id="{B507D2F1-32DE-4D13-993E-9A29BF8B5AC1}"/>
              </a:ext>
            </a:extLst>
          </p:cNvPr>
          <p:cNvSpPr/>
          <p:nvPr/>
        </p:nvSpPr>
        <p:spPr>
          <a:xfrm>
            <a:off x="39993" y="337901"/>
            <a:ext cx="247828" cy="282011"/>
          </a:xfrm>
          <a:prstGeom prst="mathMultipl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8EF20B4-2111-4168-BAD6-6D70533DDEB7}"/>
              </a:ext>
            </a:extLst>
          </p:cNvPr>
          <p:cNvSpPr txBox="1"/>
          <p:nvPr/>
        </p:nvSpPr>
        <p:spPr>
          <a:xfrm>
            <a:off x="245982" y="345419"/>
            <a:ext cx="1562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Κάδος ανακύκλωσης</a:t>
            </a:r>
          </a:p>
        </p:txBody>
      </p:sp>
      <p:sp>
        <p:nvSpPr>
          <p:cNvPr id="66" name="Multiplication Sign 65">
            <a:extLst>
              <a:ext uri="{FF2B5EF4-FFF2-40B4-BE49-F238E27FC236}">
                <a16:creationId xmlns:a16="http://schemas.microsoft.com/office/drawing/2014/main" id="{8BD2CFC4-C971-41C2-9471-C7BF25404613}"/>
              </a:ext>
            </a:extLst>
          </p:cNvPr>
          <p:cNvSpPr/>
          <p:nvPr/>
        </p:nvSpPr>
        <p:spPr>
          <a:xfrm>
            <a:off x="38286" y="614900"/>
            <a:ext cx="234136" cy="282011"/>
          </a:xfrm>
          <a:prstGeom prst="mathMultiply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56FA45F-07DE-4A48-A9B4-F50FB33317D8}"/>
              </a:ext>
            </a:extLst>
          </p:cNvPr>
          <p:cNvSpPr txBox="1"/>
          <p:nvPr/>
        </p:nvSpPr>
        <p:spPr>
          <a:xfrm>
            <a:off x="253605" y="614900"/>
            <a:ext cx="2230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Κάδος οικιακών υπολειμμάτων </a:t>
            </a: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04DD751B-7D81-4D63-A3D2-BEAEFA632B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42" y="1283536"/>
            <a:ext cx="1538151" cy="1942012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BD908EBA-85FE-4E37-9053-BB40791AAE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45" y="4403800"/>
            <a:ext cx="2348346" cy="1424432"/>
          </a:xfrm>
          <a:prstGeom prst="rect">
            <a:avLst/>
          </a:prstGeom>
        </p:spPr>
      </p:pic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BA67E63-837B-4A77-848F-52ADFD43A47B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2635091" y="5116016"/>
            <a:ext cx="818751" cy="458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πρωτοσέλιδο - 6ο Γενικό Λύκειο Νέας Ιωνίας">
            <a:extLst>
              <a:ext uri="{FF2B5EF4-FFF2-40B4-BE49-F238E27FC236}">
                <a16:creationId xmlns:a16="http://schemas.microsoft.com/office/drawing/2014/main" id="{22068E87-01E0-4CCB-BFF8-25426E351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926" y="345419"/>
            <a:ext cx="2178379" cy="144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EFAA856-80EA-4D57-A8F3-EEE66F68737B}"/>
              </a:ext>
            </a:extLst>
          </p:cNvPr>
          <p:cNvCxnSpPr>
            <a:cxnSpLocks/>
            <a:stCxn id="1026" idx="1"/>
          </p:cNvCxnSpPr>
          <p:nvPr/>
        </p:nvCxnSpPr>
        <p:spPr>
          <a:xfrm flipH="1">
            <a:off x="5179536" y="1069487"/>
            <a:ext cx="1416390" cy="210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02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609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Giannis Giannikopoulos</dc:creator>
  <cp:lastModifiedBy>Giannis Giannikopoulos</cp:lastModifiedBy>
  <cp:revision>2</cp:revision>
  <dcterms:created xsi:type="dcterms:W3CDTF">2022-02-19T23:04:48Z</dcterms:created>
  <dcterms:modified xsi:type="dcterms:W3CDTF">2022-02-19T23:12:40Z</dcterms:modified>
</cp:coreProperties>
</file>